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59" r:id="rId11"/>
    <p:sldId id="267" r:id="rId12"/>
    <p:sldId id="268" r:id="rId13"/>
    <p:sldId id="269" r:id="rId14"/>
    <p:sldId id="270" r:id="rId15"/>
    <p:sldId id="271" r:id="rId16"/>
    <p:sldId id="272" r:id="rId1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14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96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BAAE8-2A26-4BDC-8B0C-E310B7407E96}" type="datetimeFigureOut">
              <a:rPr lang="cs-CZ" smtClean="0"/>
              <a:pPr/>
              <a:t>22.11.2017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2DCB6-B16A-46BD-9B9A-1A3314B2917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600787115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BAAE8-2A26-4BDC-8B0C-E310B7407E96}" type="datetimeFigureOut">
              <a:rPr lang="cs-CZ" smtClean="0"/>
              <a:pPr/>
              <a:t>22.11.2017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2DCB6-B16A-46BD-9B9A-1A3314B2917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320057363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BAAE8-2A26-4BDC-8B0C-E310B7407E96}" type="datetimeFigureOut">
              <a:rPr lang="cs-CZ" smtClean="0"/>
              <a:pPr/>
              <a:t>22.11.2017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2DCB6-B16A-46BD-9B9A-1A3314B2917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699235657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BAAE8-2A26-4BDC-8B0C-E310B7407E96}" type="datetimeFigureOut">
              <a:rPr lang="cs-CZ" smtClean="0"/>
              <a:pPr/>
              <a:t>22.11.2017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2DCB6-B16A-46BD-9B9A-1A3314B2917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787884289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BAAE8-2A26-4BDC-8B0C-E310B7407E96}" type="datetimeFigureOut">
              <a:rPr lang="cs-CZ" smtClean="0"/>
              <a:pPr/>
              <a:t>22.11.2017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2DCB6-B16A-46BD-9B9A-1A3314B2917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076303836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BAAE8-2A26-4BDC-8B0C-E310B7407E96}" type="datetimeFigureOut">
              <a:rPr lang="cs-CZ" smtClean="0"/>
              <a:pPr/>
              <a:t>22.11.2017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2DCB6-B16A-46BD-9B9A-1A3314B2917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525867821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BAAE8-2A26-4BDC-8B0C-E310B7407E96}" type="datetimeFigureOut">
              <a:rPr lang="cs-CZ" smtClean="0"/>
              <a:pPr/>
              <a:t>22.11.2017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2DCB6-B16A-46BD-9B9A-1A3314B2917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751826803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BAAE8-2A26-4BDC-8B0C-E310B7407E96}" type="datetimeFigureOut">
              <a:rPr lang="cs-CZ" smtClean="0"/>
              <a:pPr/>
              <a:t>22.11.2017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2DCB6-B16A-46BD-9B9A-1A3314B2917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336885209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BAAE8-2A26-4BDC-8B0C-E310B7407E96}" type="datetimeFigureOut">
              <a:rPr lang="cs-CZ" smtClean="0"/>
              <a:pPr/>
              <a:t>22.11.2017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2DCB6-B16A-46BD-9B9A-1A3314B2917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877794632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BAAE8-2A26-4BDC-8B0C-E310B7407E96}" type="datetimeFigureOut">
              <a:rPr lang="cs-CZ" smtClean="0"/>
              <a:pPr/>
              <a:t>22.11.2017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2DCB6-B16A-46BD-9B9A-1A3314B2917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199095182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BAAE8-2A26-4BDC-8B0C-E310B7407E96}" type="datetimeFigureOut">
              <a:rPr lang="cs-CZ" smtClean="0"/>
              <a:pPr/>
              <a:t>22.11.2017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2DCB6-B16A-46BD-9B9A-1A3314B2917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655507247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8BAAE8-2A26-4BDC-8B0C-E310B7407E96}" type="datetimeFigureOut">
              <a:rPr lang="cs-CZ" smtClean="0"/>
              <a:pPr/>
              <a:t>22.11.2017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42DCB6-B16A-46BD-9B9A-1A3314B2917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962848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43344"/>
          </a:xfrm>
          <a:prstGeom prst="rect">
            <a:avLst/>
          </a:prstGeom>
        </p:spPr>
      </p:pic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cs-CZ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DEVÁŤÁCI  S.R.O</a:t>
            </a:r>
          </a:p>
          <a:p>
            <a:r>
              <a:rPr lang="cs-CZ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IX. Třída </a:t>
            </a:r>
          </a:p>
          <a:p>
            <a:r>
              <a:rPr lang="cs-CZ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Soutěž v odborných praktických dovednostech žáků 9. třídy základních škol – IT a Ekonomika </a:t>
            </a:r>
          </a:p>
          <a:p>
            <a:r>
              <a:rPr lang="cs-CZ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16.11.2017 </a:t>
            </a:r>
            <a:endParaRPr lang="cs-CZ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2640933" y="1293714"/>
            <a:ext cx="691013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72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endParaRPr lang="cs-CZ" sz="72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5925114" y="2515700"/>
            <a:ext cx="3417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cs-CZ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2037992" y="2423367"/>
            <a:ext cx="811600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6600" b="0" cap="none" spc="0" dirty="0" smtClean="0">
                <a:ln w="0"/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ZŠ TRHOVÁ KAMENICE </a:t>
            </a:r>
            <a:endParaRPr lang="cs-CZ" sz="6600" b="0" cap="none" spc="0" dirty="0">
              <a:ln w="0"/>
              <a:solidFill>
                <a:schemeClr val="accent5">
                  <a:lumMod val="20000"/>
                  <a:lumOff val="80000"/>
                </a:schemeClr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4504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brázek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3" name="Zástupný symbol pro obsah 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91761" y="3535680"/>
            <a:ext cx="3744884" cy="2809702"/>
          </a:xfr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8177" y="3918298"/>
            <a:ext cx="3639567" cy="2729675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91761" y="423665"/>
            <a:ext cx="3483759" cy="2612819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8177" y="1027906"/>
            <a:ext cx="4179625" cy="2507774"/>
          </a:xfrm>
          <a:prstGeom prst="rect">
            <a:avLst/>
          </a:prstGeom>
        </p:spPr>
      </p:pic>
      <p:sp>
        <p:nvSpPr>
          <p:cNvPr id="12" name="TextovéPole 11"/>
          <p:cNvSpPr txBox="1"/>
          <p:nvPr/>
        </p:nvSpPr>
        <p:spPr>
          <a:xfrm>
            <a:off x="1572768" y="3535680"/>
            <a:ext cx="279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SOUČÁSTKY </a:t>
            </a:r>
            <a:endParaRPr lang="cs-CZ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7315201" y="6449490"/>
            <a:ext cx="22311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FINÁLNÍ PRODUKT </a:t>
            </a:r>
          </a:p>
          <a:p>
            <a:endParaRPr lang="cs-CZ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6742176" y="3087576"/>
            <a:ext cx="2548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PÁJKA </a:t>
            </a:r>
          </a:p>
        </p:txBody>
      </p:sp>
      <p:sp>
        <p:nvSpPr>
          <p:cNvPr id="17" name="Obdélník 16"/>
          <p:cNvSpPr/>
          <p:nvPr/>
        </p:nvSpPr>
        <p:spPr>
          <a:xfrm>
            <a:off x="-94937" y="286353"/>
            <a:ext cx="665423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2800" b="0" cap="none" spc="0" dirty="0" smtClean="0">
                <a:ln w="0"/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FOTOGRAFIE Z VÝROBY ZKOUŠEČKY </a:t>
            </a:r>
            <a:endParaRPr lang="cs-CZ" sz="2800" b="0" cap="none" spc="0" dirty="0">
              <a:ln w="0"/>
              <a:solidFill>
                <a:schemeClr val="accent5">
                  <a:lumMod val="20000"/>
                  <a:lumOff val="80000"/>
                </a:schemeClr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05075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u="sng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SLOŽENÍ TÝMU: 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Eliška Seifertová 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Eliška Vodičková 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Vladimíra Hrdá 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Pavla Malinová </a:t>
            </a:r>
            <a:endParaRPr lang="cs-CZ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77792" y="1510475"/>
            <a:ext cx="6221984" cy="4666488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-679347" y="193225"/>
            <a:ext cx="131507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4000" b="0" cap="none" spc="0" dirty="0" smtClean="0">
                <a:ln w="0"/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IT A EKONOMIKA, TRH PRÁCE, MARKETING, PREZENTACE  </a:t>
            </a:r>
            <a:endParaRPr lang="cs-CZ" sz="4000" b="0" cap="none" spc="0" dirty="0">
              <a:ln w="0"/>
              <a:solidFill>
                <a:schemeClr val="accent5">
                  <a:lumMod val="20000"/>
                  <a:lumOff val="80000"/>
                </a:schemeClr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30333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8472" y="1814449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cs-CZ" u="sng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POPIS ÚKOLU: </a:t>
            </a:r>
          </a:p>
          <a:p>
            <a:pPr>
              <a:buFontTx/>
              <a:buChar char="-"/>
            </a:pPr>
            <a:r>
              <a:rPr lang="cs-CZ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v</a:t>
            </a:r>
            <a:r>
              <a:rPr lang="cs-CZ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yplnění kvízu o ekonomice </a:t>
            </a:r>
          </a:p>
          <a:p>
            <a:pPr>
              <a:buFontTx/>
              <a:buChar char="-"/>
            </a:pPr>
            <a:r>
              <a:rPr lang="cs-CZ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v</a:t>
            </a:r>
            <a:r>
              <a:rPr lang="cs-CZ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yhledávání informací na internetu</a:t>
            </a:r>
          </a:p>
          <a:p>
            <a:pPr>
              <a:buFontTx/>
              <a:buChar char="-"/>
            </a:pPr>
            <a:r>
              <a:rPr lang="cs-CZ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cs-CZ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focení ostatních týmů </a:t>
            </a:r>
          </a:p>
          <a:p>
            <a:pPr>
              <a:buFontTx/>
              <a:buChar char="-"/>
            </a:pPr>
            <a:r>
              <a:rPr lang="cs-CZ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z</a:t>
            </a:r>
            <a:r>
              <a:rPr lang="cs-CZ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pracování reklamních letáků </a:t>
            </a:r>
          </a:p>
          <a:p>
            <a:pPr>
              <a:buFontTx/>
              <a:buChar char="-"/>
            </a:pPr>
            <a:r>
              <a:rPr lang="cs-CZ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vypracování prezentace 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83552" y="241364"/>
            <a:ext cx="3864864" cy="289864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24016" y="3611070"/>
            <a:ext cx="3913632" cy="2935224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7083552" y="3190875"/>
            <a:ext cx="3864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DOKUMENTOVÁNÍ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11" name="Šipka nahoru 10"/>
          <p:cNvSpPr/>
          <p:nvPr/>
        </p:nvSpPr>
        <p:spPr>
          <a:xfrm>
            <a:off x="7997952" y="1511808"/>
            <a:ext cx="365760" cy="162820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Šipka dolů 11"/>
          <p:cNvSpPr/>
          <p:nvPr/>
        </p:nvSpPr>
        <p:spPr>
          <a:xfrm>
            <a:off x="7620000" y="3611070"/>
            <a:ext cx="377952" cy="11093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bdélník 13"/>
          <p:cNvSpPr/>
          <p:nvPr/>
        </p:nvSpPr>
        <p:spPr>
          <a:xfrm>
            <a:off x="715616" y="566242"/>
            <a:ext cx="51243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0" cap="none" spc="0" dirty="0" smtClean="0">
                <a:ln w="0"/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IT A EKONOMIKA </a:t>
            </a:r>
            <a:endParaRPr lang="cs-CZ" sz="5400" b="0" cap="none" spc="0" dirty="0">
              <a:ln w="0"/>
              <a:solidFill>
                <a:schemeClr val="accent5">
                  <a:lumMod val="20000"/>
                  <a:lumOff val="80000"/>
                </a:schemeClr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38929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/>
            </a:r>
            <a:br>
              <a:rPr lang="cs-CZ" dirty="0"/>
            </a:br>
            <a:endParaRPr lang="cs-CZ" dirty="0" smtClean="0"/>
          </a:p>
          <a:p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88132" y="1238402"/>
            <a:ext cx="4124603" cy="5525783"/>
          </a:xfrm>
          <a:prstGeom prst="rect">
            <a:avLst/>
          </a:prstGeom>
        </p:spPr>
      </p:pic>
      <p:sp>
        <p:nvSpPr>
          <p:cNvPr id="10" name="Obdélník 9"/>
          <p:cNvSpPr/>
          <p:nvPr/>
        </p:nvSpPr>
        <p:spPr>
          <a:xfrm>
            <a:off x="701106" y="315072"/>
            <a:ext cx="10058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0" cap="none" spc="0" dirty="0" smtClean="0">
                <a:ln w="0"/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REKLAMNÍ LETÁK – STROJÍRENSTVÍ </a:t>
            </a:r>
            <a:endParaRPr lang="cs-CZ" sz="5400" b="0" cap="none" spc="0" dirty="0">
              <a:ln w="0"/>
              <a:solidFill>
                <a:schemeClr val="accent5">
                  <a:lumMod val="20000"/>
                  <a:lumOff val="80000"/>
                </a:schemeClr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2799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dirty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25304" y="1251523"/>
            <a:ext cx="4401960" cy="5606477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527520" y="328193"/>
            <a:ext cx="111369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0" cap="none" spc="0" dirty="0" smtClean="0">
                <a:ln w="0"/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REKLAMNÍ LETÁK – ELEKTROTECHNIKA </a:t>
            </a:r>
            <a:endParaRPr lang="cs-CZ" sz="5400" b="0" cap="none" spc="0" dirty="0">
              <a:ln w="0"/>
              <a:solidFill>
                <a:schemeClr val="accent5">
                  <a:lumMod val="20000"/>
                  <a:lumOff val="80000"/>
                </a:schemeClr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84278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90910" y="1228481"/>
            <a:ext cx="4390050" cy="5475450"/>
          </a:xfrm>
        </p:spPr>
      </p:pic>
      <p:sp>
        <p:nvSpPr>
          <p:cNvPr id="8" name="Obdélník 7"/>
          <p:cNvSpPr/>
          <p:nvPr/>
        </p:nvSpPr>
        <p:spPr>
          <a:xfrm>
            <a:off x="128569" y="305151"/>
            <a:ext cx="115203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0" cap="none" spc="0" dirty="0" smtClean="0">
                <a:ln w="0"/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REKLAMNÍ LETÁK – ZPRACOVÁNÍ DŘEVA </a:t>
            </a:r>
            <a:endParaRPr lang="cs-CZ" sz="5400" b="0" cap="none" spc="0" dirty="0">
              <a:ln w="0"/>
              <a:solidFill>
                <a:schemeClr val="accent5">
                  <a:lumMod val="20000"/>
                  <a:lumOff val="80000"/>
                </a:schemeClr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39980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69536" y="999744"/>
            <a:ext cx="6777144" cy="5082858"/>
          </a:xfrm>
        </p:spPr>
      </p:pic>
      <p:sp>
        <p:nvSpPr>
          <p:cNvPr id="5" name="TextovéPole 4"/>
          <p:cNvSpPr txBox="1"/>
          <p:nvPr/>
        </p:nvSpPr>
        <p:spPr>
          <a:xfrm>
            <a:off x="512064" y="1463040"/>
            <a:ext cx="382828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Soutěž se nám moc líbila. </a:t>
            </a:r>
          </a:p>
          <a:p>
            <a:r>
              <a:rPr lang="cs-CZ" sz="2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Moc jsme si </a:t>
            </a:r>
            <a:r>
              <a:rPr lang="cs-CZ" sz="2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ji </a:t>
            </a:r>
            <a:r>
              <a:rPr lang="cs-CZ" sz="2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užili a nasbírali spoustu nových vědomostí a zkušeností.</a:t>
            </a:r>
          </a:p>
          <a:p>
            <a:endParaRPr lang="cs-CZ" sz="28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endParaRPr lang="cs-CZ" sz="28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endParaRPr lang="cs-CZ" sz="28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r>
              <a:rPr lang="cs-CZ" sz="2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DĚKUJEME, S POZDRAVEM ŽÁCI ZŠ TRHOVÁ KAMENICE </a:t>
            </a:r>
            <a:r>
              <a:rPr lang="cs-CZ" sz="2800" dirty="0" smtClean="0">
                <a:solidFill>
                  <a:schemeClr val="accent5">
                    <a:lumMod val="20000"/>
                    <a:lumOff val="80000"/>
                  </a:schemeClr>
                </a:solidFill>
                <a:sym typeface="Wingdings" panose="05000000000000000000" pitchFamily="2" charset="2"/>
              </a:rPr>
              <a:t> !</a:t>
            </a:r>
            <a:endParaRPr lang="cs-CZ" sz="28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53058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3600" u="sng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SLOŽENÍ TÝMU :</a:t>
            </a:r>
          </a:p>
          <a:p>
            <a:pPr marL="0" indent="0">
              <a:buNone/>
            </a:pPr>
            <a:r>
              <a:rPr lang="cs-CZ" sz="36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Jaroslav </a:t>
            </a:r>
            <a:r>
              <a:rPr lang="cs-CZ" sz="36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Modrovič</a:t>
            </a:r>
            <a:r>
              <a:rPr lang="cs-CZ" sz="36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</a:p>
          <a:p>
            <a:pPr marL="0" indent="0">
              <a:buNone/>
            </a:pPr>
            <a:r>
              <a:rPr lang="cs-CZ" sz="36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Petr Linhart </a:t>
            </a:r>
          </a:p>
          <a:p>
            <a:pPr marL="0" indent="0">
              <a:buNone/>
            </a:pPr>
            <a:r>
              <a:rPr lang="cs-CZ" sz="36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Anna </a:t>
            </a:r>
            <a:r>
              <a:rPr lang="cs-CZ" sz="36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Janiková</a:t>
            </a:r>
            <a:r>
              <a:rPr lang="cs-CZ" sz="36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</a:p>
          <a:p>
            <a:pPr marL="0" indent="0">
              <a:buNone/>
            </a:pPr>
            <a:endParaRPr lang="cs-CZ" sz="3600" dirty="0" smtClean="0"/>
          </a:p>
          <a:p>
            <a:pPr marL="0" indent="0">
              <a:buNone/>
            </a:pPr>
            <a:endParaRPr lang="cs-CZ" sz="3600" dirty="0" smtClean="0"/>
          </a:p>
          <a:p>
            <a:pPr marL="0" indent="0">
              <a:buNone/>
            </a:pPr>
            <a:endParaRPr lang="cs-CZ" sz="3600" dirty="0" smtClean="0"/>
          </a:p>
        </p:txBody>
      </p:sp>
      <p:pic>
        <p:nvPicPr>
          <p:cNvPr id="4" name="Zástupný symbol pro obsah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46345" y="1690688"/>
            <a:ext cx="5572888" cy="4179666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838200" y="682923"/>
            <a:ext cx="45884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0" cap="none" spc="0" dirty="0" smtClean="0">
                <a:ln w="0"/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STROJÍRENSTVÍ</a:t>
            </a:r>
            <a:r>
              <a:rPr lang="cs-CZ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endParaRPr lang="cs-CZ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69483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45720" y="0"/>
            <a:ext cx="12237720" cy="6858000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u="sng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POPIS ÚKOLU:   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1) - Stočení tyčky z nerezové oceli okolo nástavce</a:t>
            </a:r>
          </a:p>
          <a:p>
            <a:pPr marL="0" indent="0">
              <a:buNone/>
            </a:pPr>
            <a:endParaRPr lang="cs-CZ" dirty="0" smtClean="0"/>
          </a:p>
          <a:p>
            <a:pPr marL="514350" indent="-514350">
              <a:buAutoNum type="alphaUcParenR"/>
            </a:pPr>
            <a:endParaRPr lang="cs-CZ" dirty="0" smtClean="0"/>
          </a:p>
        </p:txBody>
      </p:sp>
      <p:pic>
        <p:nvPicPr>
          <p:cNvPr id="4" name="Picture 2" descr="102_67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3350574"/>
            <a:ext cx="3514343" cy="2637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élník 5"/>
          <p:cNvSpPr/>
          <p:nvPr/>
        </p:nvSpPr>
        <p:spPr>
          <a:xfrm>
            <a:off x="648318" y="451148"/>
            <a:ext cx="44092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0" cap="none" spc="0" dirty="0" smtClean="0">
                <a:ln w="0"/>
                <a:solidFill>
                  <a:schemeClr val="tx2">
                    <a:lumMod val="20000"/>
                    <a:lumOff val="8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ŠPÍZOVÉ JEHLY </a:t>
            </a:r>
            <a:endParaRPr lang="cs-CZ" sz="5400" b="0" cap="none" spc="0" dirty="0">
              <a:ln w="0"/>
              <a:solidFill>
                <a:schemeClr val="tx2">
                  <a:lumMod val="20000"/>
                  <a:lumOff val="80000"/>
                </a:schemeClr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02129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8238"/>
            <a:ext cx="12191999" cy="6858000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u="sng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POPIS ÚKOLU: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2) -Z připraveného čtverce jsme si narýsovali 7 různých útvarů </a:t>
            </a:r>
          </a:p>
          <a:p>
            <a:pPr>
              <a:buFontTx/>
              <a:buChar char="-"/>
            </a:pPr>
            <a:r>
              <a:rPr lang="cs-CZ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Poté </a:t>
            </a:r>
            <a:r>
              <a:rPr lang="cs-CZ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jsme je ustřihli </a:t>
            </a:r>
          </a:p>
          <a:p>
            <a:pPr>
              <a:buFontTx/>
              <a:buChar char="-"/>
            </a:pPr>
            <a:r>
              <a:rPr lang="cs-CZ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A nakonec jsme obrousili ostré hrany </a:t>
            </a:r>
          </a:p>
          <a:p>
            <a:pPr>
              <a:buFontTx/>
              <a:buChar char="-"/>
            </a:pPr>
            <a:endParaRPr lang="cs-CZ" dirty="0" smtClean="0"/>
          </a:p>
          <a:p>
            <a:pPr>
              <a:buFontTx/>
              <a:buChar char="-"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01000" y="2936939"/>
            <a:ext cx="3352800" cy="251460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966216" y="5992297"/>
            <a:ext cx="7034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3) – zpracování kvízu o strojírenství </a:t>
            </a:r>
            <a:endParaRPr lang="cs-CZ" sz="28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966216" y="521903"/>
            <a:ext cx="35614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0" cap="none" spc="0" dirty="0" smtClean="0">
                <a:ln w="0"/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HLAVOLAM</a:t>
            </a:r>
            <a:r>
              <a:rPr lang="cs-CZ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endParaRPr lang="cs-CZ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2381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u="sng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SLOŽENÍ TÝMU: 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Markéta Kopecká 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Vojtěch Rejholec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Šimon Sedlák </a:t>
            </a:r>
            <a:endParaRPr lang="cs-CZ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37887" y="1825625"/>
            <a:ext cx="5588169" cy="4191127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632348" y="451148"/>
            <a:ext cx="60505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0" cap="none" spc="0" dirty="0" smtClean="0">
                <a:ln w="0"/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ZPRACOVÁNÍ DŘEVA </a:t>
            </a:r>
            <a:endParaRPr lang="cs-CZ" sz="5400" b="0" cap="none" spc="0" dirty="0">
              <a:ln w="0"/>
              <a:solidFill>
                <a:schemeClr val="accent5">
                  <a:lumMod val="20000"/>
                  <a:lumOff val="80000"/>
                </a:schemeClr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68781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u="sng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POPIS ÚKOLU: 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1) - z připraveného prkénka jsme si uřízli podstavu </a:t>
            </a:r>
          </a:p>
          <a:p>
            <a:pPr>
              <a:buFontTx/>
              <a:buChar char="-"/>
            </a:pPr>
            <a:r>
              <a:rPr lang="cs-CZ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z</a:t>
            </a:r>
            <a:r>
              <a:rPr lang="cs-CZ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druhého připraveného prkénka nám CNC stroj vytvořil náčrt dvou oblouků </a:t>
            </a:r>
          </a:p>
          <a:p>
            <a:pPr>
              <a:buFontTx/>
              <a:buChar char="-"/>
            </a:pPr>
            <a:r>
              <a:rPr lang="cs-CZ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na počítači jsme si zvolili námi zvolený text na oblouky </a:t>
            </a:r>
          </a:p>
          <a:p>
            <a:pPr>
              <a:buFontTx/>
              <a:buChar char="-"/>
            </a:pPr>
            <a:r>
              <a:rPr lang="cs-CZ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d</a:t>
            </a:r>
            <a:r>
              <a:rPr lang="cs-CZ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ále jsme pilou vyřízly dva načrtnuté oblouky</a:t>
            </a:r>
          </a:p>
          <a:p>
            <a:pPr>
              <a:buFontTx/>
              <a:buChar char="-"/>
            </a:pPr>
            <a:r>
              <a:rPr lang="cs-CZ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p</a:t>
            </a:r>
            <a:r>
              <a:rPr lang="cs-CZ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an mistr zbrousil na brusce vyříznuté oblouky </a:t>
            </a:r>
          </a:p>
          <a:p>
            <a:pPr>
              <a:buFontTx/>
              <a:buChar char="-"/>
            </a:pPr>
            <a:r>
              <a:rPr lang="cs-CZ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z</a:t>
            </a:r>
            <a:r>
              <a:rPr lang="cs-CZ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dobné okraje jsme vytvořili na fréze </a:t>
            </a:r>
          </a:p>
          <a:p>
            <a:pPr>
              <a:buFontTx/>
              <a:buChar char="-"/>
            </a:pPr>
            <a:r>
              <a:rPr lang="cs-CZ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n</a:t>
            </a:r>
            <a:r>
              <a:rPr lang="cs-CZ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akonec jsme všechno </a:t>
            </a:r>
            <a:r>
              <a:rPr lang="cs-CZ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z</a:t>
            </a:r>
            <a:r>
              <a:rPr lang="cs-CZ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vrtali dohromady  a natřeli jme to slunečnicovým olejem 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2) – vypracování kvízu o dřevovýrobě </a:t>
            </a:r>
          </a:p>
          <a:p>
            <a:pPr>
              <a:buFontTx/>
              <a:buChar char="-"/>
            </a:pPr>
            <a:endParaRPr lang="cs-CZ" dirty="0" smtClean="0"/>
          </a:p>
          <a:p>
            <a:pPr>
              <a:buFontTx/>
              <a:buChar char="-"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1026" name="Picture 2" descr="102_669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80795" y="135700"/>
            <a:ext cx="3065462" cy="2300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/>
          <p:cNvSpPr/>
          <p:nvPr/>
        </p:nvSpPr>
        <p:spPr>
          <a:xfrm>
            <a:off x="602245" y="682923"/>
            <a:ext cx="74471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0" cap="none" spc="0" dirty="0" smtClean="0">
                <a:ln w="0"/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STOJÁNEK NA UBROUSKY </a:t>
            </a:r>
            <a:endParaRPr lang="cs-CZ" sz="5400" b="0" cap="none" spc="0" dirty="0">
              <a:ln w="0"/>
              <a:solidFill>
                <a:schemeClr val="accent5">
                  <a:lumMod val="20000"/>
                  <a:lumOff val="80000"/>
                </a:schemeClr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1885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4088" y="1173304"/>
            <a:ext cx="3256492" cy="1953895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88836" y="3945403"/>
            <a:ext cx="2983230" cy="2237423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88836" y="810338"/>
            <a:ext cx="3089148" cy="2316861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0288" y="3875395"/>
            <a:ext cx="3169920" cy="2377440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704088" y="3135690"/>
            <a:ext cx="2194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CNC STROJ 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6688836" y="3171667"/>
            <a:ext cx="2702814" cy="366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ŘEZÁNÍ PILOU </a:t>
            </a:r>
            <a:endParaRPr lang="cs-CZ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780288" y="6253876"/>
            <a:ext cx="2414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BROUŠENÍ </a:t>
            </a:r>
            <a:endParaRPr lang="cs-CZ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6688836" y="6182826"/>
            <a:ext cx="2462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FRÉZOVÁNÍ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12" name="Obdélník 11"/>
          <p:cNvSpPr/>
          <p:nvPr/>
        </p:nvSpPr>
        <p:spPr>
          <a:xfrm>
            <a:off x="422573" y="124987"/>
            <a:ext cx="43242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0" cap="none" spc="0" dirty="0" smtClean="0">
                <a:ln w="0"/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FOTOPOSTUP: </a:t>
            </a:r>
            <a:endParaRPr lang="cs-CZ" sz="5400" b="0" cap="none" spc="0" dirty="0">
              <a:ln w="0"/>
              <a:solidFill>
                <a:schemeClr val="accent5">
                  <a:lumMod val="20000"/>
                  <a:lumOff val="80000"/>
                </a:schemeClr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68870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u="sng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SLOŽENÍ TÝMU: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Eva Odehnalová 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Vojtěch Stýblo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Pavel Dvořák </a:t>
            </a:r>
            <a:endParaRPr lang="cs-CZ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35551" y="1560576"/>
            <a:ext cx="6155183" cy="4616387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585964" y="318623"/>
            <a:ext cx="55100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0" cap="none" spc="0" dirty="0" smtClean="0">
                <a:ln w="0"/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ELEKTROTECHNIKA</a:t>
            </a:r>
            <a:endParaRPr lang="cs-CZ" sz="5400" b="0" cap="none" spc="0" dirty="0">
              <a:ln w="0"/>
              <a:solidFill>
                <a:schemeClr val="accent5">
                  <a:lumMod val="20000"/>
                  <a:lumOff val="80000"/>
                </a:schemeClr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19225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74393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cs-CZ" u="sng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POPIS ÚKOLU: 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1) - Dali nám kufřík s potřebným nářadím </a:t>
            </a:r>
          </a:p>
          <a:p>
            <a:pPr>
              <a:buFontTx/>
              <a:buChar char="-"/>
            </a:pPr>
            <a:r>
              <a:rPr lang="cs-CZ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Rozdali nám sáček se součástkami </a:t>
            </a:r>
          </a:p>
          <a:p>
            <a:pPr>
              <a:buFontTx/>
              <a:buChar char="-"/>
            </a:pPr>
            <a:r>
              <a:rPr lang="cs-CZ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Podle zadání jsme zpracovávali daný úkol </a:t>
            </a:r>
          </a:p>
          <a:p>
            <a:pPr>
              <a:buFontTx/>
              <a:buChar char="-"/>
            </a:pPr>
            <a:r>
              <a:rPr lang="cs-CZ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Pájení součástek </a:t>
            </a:r>
          </a:p>
          <a:p>
            <a:pPr>
              <a:buFontTx/>
              <a:buChar char="-"/>
            </a:pPr>
            <a:r>
              <a:rPr lang="cs-CZ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Všechny součástky jsme dali do černé krabičky </a:t>
            </a:r>
          </a:p>
          <a:p>
            <a:pPr>
              <a:buFontTx/>
              <a:buChar char="-"/>
            </a:pPr>
            <a:r>
              <a:rPr lang="cs-CZ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Přidali jsme </a:t>
            </a:r>
            <a:r>
              <a:rPr lang="cs-CZ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konektory k vodivému </a:t>
            </a:r>
            <a:r>
              <a:rPr lang="cs-CZ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předmětu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2) – vypracování kvízu o elektrotechnice </a:t>
            </a:r>
          </a:p>
          <a:p>
            <a:pPr marL="0" indent="0">
              <a:buNone/>
            </a:pPr>
            <a:endParaRPr lang="cs-CZ" dirty="0" smtClean="0"/>
          </a:p>
          <a:p>
            <a:pPr>
              <a:buFontTx/>
              <a:buChar char="-"/>
            </a:pPr>
            <a:endParaRPr lang="cs-CZ" dirty="0" smtClean="0"/>
          </a:p>
          <a:p>
            <a:pPr>
              <a:buFontTx/>
              <a:buChar char="-"/>
            </a:pPr>
            <a:endParaRPr lang="cs-CZ" dirty="0" smtClean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78624" y="530225"/>
            <a:ext cx="3584448" cy="2688336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340314" y="530225"/>
            <a:ext cx="69383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0" cap="none" spc="0" dirty="0" smtClean="0">
                <a:ln w="0"/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ZKOUŠEČKA VODIVOSTI </a:t>
            </a:r>
            <a:endParaRPr lang="cs-CZ" sz="5400" b="0" cap="none" spc="0" dirty="0">
              <a:ln w="0"/>
              <a:solidFill>
                <a:schemeClr val="accent5">
                  <a:lumMod val="20000"/>
                  <a:lumOff val="80000"/>
                </a:schemeClr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50816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221</TotalTime>
  <Words>324</Words>
  <Application>Microsoft Office PowerPoint</Application>
  <PresentationFormat>Vlastní</PresentationFormat>
  <Paragraphs>89</Paragraphs>
  <Slides>16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7" baseType="lpstr">
      <vt:lpstr>Motiv Office</vt:lpstr>
      <vt:lpstr>Snímek 1</vt:lpstr>
      <vt:lpstr>Snímek 2</vt:lpstr>
      <vt:lpstr>Snímek 3</vt:lpstr>
      <vt:lpstr>Snímek 4</vt:lpstr>
      <vt:lpstr>Snímek 5</vt:lpstr>
      <vt:lpstr> </vt:lpstr>
      <vt:lpstr>Snímek 7</vt:lpstr>
      <vt:lpstr>Snímek 8</vt:lpstr>
      <vt:lpstr>Snímek 9</vt:lpstr>
      <vt:lpstr> </vt:lpstr>
      <vt:lpstr>Snímek 11</vt:lpstr>
      <vt:lpstr>Snímek 12</vt:lpstr>
      <vt:lpstr>Snímek 13</vt:lpstr>
      <vt:lpstr>Snímek 14</vt:lpstr>
      <vt:lpstr>Snímek 15</vt:lpstr>
      <vt:lpstr>Snímek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ZAK</dc:creator>
  <cp:lastModifiedBy>novakp</cp:lastModifiedBy>
  <cp:revision>28</cp:revision>
  <dcterms:created xsi:type="dcterms:W3CDTF">2017-11-20T09:08:56Z</dcterms:created>
  <dcterms:modified xsi:type="dcterms:W3CDTF">2017-11-22T07:48:42Z</dcterms:modified>
</cp:coreProperties>
</file>